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978" r:id="rId4"/>
    <p:sldId id="980" r:id="rId5"/>
    <p:sldId id="999" r:id="rId6"/>
    <p:sldId id="100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5E"/>
    <a:srgbClr val="D9950D"/>
    <a:srgbClr val="F5C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8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 rot="5400000">
            <a:off x="2996226" y="-2996225"/>
            <a:ext cx="6199546" cy="12191999"/>
          </a:xfrm>
          <a:custGeom>
            <a:avLst/>
            <a:gdLst>
              <a:gd name="connsiteX0" fmla="*/ 0 w 6199546"/>
              <a:gd name="connsiteY0" fmla="*/ 12191999 h 12191999"/>
              <a:gd name="connsiteX1" fmla="*/ 0 w 6199546"/>
              <a:gd name="connsiteY1" fmla="*/ 0 h 12191999"/>
              <a:gd name="connsiteX2" fmla="*/ 2900886 w 6199546"/>
              <a:gd name="connsiteY2" fmla="*/ 0 h 12191999"/>
              <a:gd name="connsiteX3" fmla="*/ 6199546 w 6199546"/>
              <a:gd name="connsiteY3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9546" h="12191999">
                <a:moveTo>
                  <a:pt x="0" y="12191999"/>
                </a:moveTo>
                <a:lnTo>
                  <a:pt x="0" y="0"/>
                </a:lnTo>
                <a:lnTo>
                  <a:pt x="2900886" y="0"/>
                </a:lnTo>
                <a:lnTo>
                  <a:pt x="6199546" y="12191999"/>
                </a:lnTo>
                <a:close/>
              </a:path>
            </a:pathLst>
          </a:custGeom>
          <a:solidFill>
            <a:srgbClr val="F6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7764" y="2108773"/>
            <a:ext cx="7776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5C059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总结汇报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工作报告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080523" y="4388184"/>
            <a:ext cx="2030953" cy="399210"/>
          </a:xfrm>
          <a:prstGeom prst="roundRect">
            <a:avLst>
              <a:gd name="adj" fmla="val 50000"/>
            </a:avLst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演讲人：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毕圣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2168525"/>
            <a:ext cx="5464810" cy="2522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2308225"/>
            <a:ext cx="4857750" cy="22421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9475" y="470535"/>
            <a:ext cx="4714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硬件驱动板做成功了，驱动写完了，并且尝试了上</a:t>
            </a:r>
            <a:r>
              <a:rPr lang="zh-CN" altLang="en-US"/>
              <a:t>液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9475" y="470535"/>
            <a:ext cx="471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完善了</a:t>
            </a:r>
            <a:r>
              <a:rPr lang="zh-CN" altLang="en-US"/>
              <a:t>页面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4465" y="1471295"/>
            <a:ext cx="822833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9475" y="470535"/>
            <a:ext cx="471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学术报告一篇</a:t>
            </a:r>
            <a:r>
              <a:rPr lang="en-US" altLang="zh-CN"/>
              <a:t>survey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310" y="1122045"/>
            <a:ext cx="10245090" cy="4453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WPS 演示</Application>
  <PresentationFormat>宽屏</PresentationFormat>
  <Paragraphs>10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23" baseType="lpstr">
      <vt:lpstr>Arial</vt:lpstr>
      <vt:lpstr>宋体</vt:lpstr>
      <vt:lpstr>Wingdings</vt:lpstr>
      <vt:lpstr>等线</vt:lpstr>
      <vt:lpstr>思源宋体 CN Medium</vt:lpstr>
      <vt:lpstr>Aharoni</vt:lpstr>
      <vt:lpstr>Xolonium</vt:lpstr>
      <vt:lpstr>阿里汉仪智能黑体</vt:lpstr>
      <vt:lpstr>思源黑体 CN Bold</vt:lpstr>
      <vt:lpstr>黑体</vt:lpstr>
      <vt:lpstr>思源黑体 CN Regular</vt:lpstr>
      <vt:lpstr>等线 Light</vt:lpstr>
      <vt:lpstr>Calibri</vt:lpstr>
      <vt:lpstr>华文新魏</vt:lpstr>
      <vt:lpstr>思源黑体旧字形 ExtraLight</vt:lpstr>
      <vt:lpstr>微软雅黑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Epo ch</dc:creator>
  <cp:lastModifiedBy>弦～震～鸣～鼎</cp:lastModifiedBy>
  <cp:revision>7</cp:revision>
  <dcterms:created xsi:type="dcterms:W3CDTF">2020-08-13T07:19:00Z</dcterms:created>
  <dcterms:modified xsi:type="dcterms:W3CDTF">2021-05-21T07:26:43Z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KSOTemplateUUID">
    <vt:lpwstr>v1.0_mb_VQmAqE4C8As4gIB7tRuRsA==</vt:lpwstr>
  </property>
  <property fmtid="{D5CDD505-2E9C-101B-9397-08002B2CF9AE}" pid="4" name="ICV">
    <vt:lpwstr>FE1055D12A0F4A19AE2A74E4EFA06AAE</vt:lpwstr>
  </property>
</Properties>
</file>